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385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FFF82-E928-0E47-A264-D94029037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6345C-3F12-4949-A77D-989B5375E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74378-7DD6-004C-B278-0A2CC671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CD01-BA1C-F548-A09A-6C2DA493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ABD3-53A4-9F4E-80ED-54003D56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2A54-8E41-D140-9A0D-B1B7C58C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62A36-214E-2B42-A0CD-E392B30CB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20FE-E0D1-8242-9297-B0709F8A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CB1CD-7893-9347-B872-B8C600B2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CD73-8767-1949-8CFC-7E60E77E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1099C-5B12-2D4F-8A8D-538AACAC1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3AC4-A85E-E649-ADD3-0DFF2EDDE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BB4F9-8BB6-B44F-83AE-B51EDFCF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19A5F-5801-DC42-AB48-71117389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F690-C331-B844-9945-3DD05A51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49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1098467" y="2737333"/>
            <a:ext cx="6116000" cy="1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6670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93852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6766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577628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5225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247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5065200" cy="1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730000" y="2630067"/>
            <a:ext cx="5065200" cy="32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3929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5875200" y="0"/>
            <a:ext cx="6316800" cy="68580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1098467" y="1155700"/>
            <a:ext cx="6116000" cy="4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87705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730000" y="2211100"/>
            <a:ext cx="4048400" cy="23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730000" y="4717333"/>
            <a:ext cx="40484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6197600" y="2262133"/>
            <a:ext cx="4902400" cy="3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8137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1" y="5504763"/>
            <a:ext cx="931900" cy="912876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1083633" y="5740500"/>
            <a:ext cx="9248000" cy="6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2143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F6C8-E2B8-8E4F-9ABE-BFC11BD5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C0FDC-6DD6-FE4F-8DDD-8E46DFF7C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BA13-E1AE-0149-B200-04EC6FDA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3AA5F-9CCA-A84E-8EE4-8B3762C7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EB8A9-6F73-8840-BE34-20AB6705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83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1098467" y="1712900"/>
            <a:ext cx="6368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1098467" y="3524165"/>
            <a:ext cx="6368000" cy="1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1850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62664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09CA-A43D-40EB-AED8-895118E1B041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ED6E-C9A8-45F7-8966-3DB7F4D8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7B6F-CBFA-BC48-90F7-3ED49DB4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216C7-E4AF-8C4A-A3D7-CF1C5FE31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6EA6-43F6-FD40-AD2F-87D87825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95C2-D9C0-5745-8447-56C8BCD1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AB8A8-6B0D-2141-8628-9C692FE7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6164-E6BE-9440-A22E-2C76F7D2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1948-830A-4541-A2B9-FE7E3399E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B60BE-120E-304B-92A5-707550757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3D358-8BA8-2B45-AE50-725822CE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3AC6F-D099-B54C-9AD3-CC474D0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11CFD-00CF-CD4D-BFAD-D96F4FD0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9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08A9-622B-DB45-9F9D-E88B5432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56D00-9B60-3B46-9BFC-44323E37F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234BC-3061-BA4D-AF6D-E48210C6E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FF4EB-7E6E-0749-9712-EDE3B1672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1407F-CF00-7948-B470-59E4FE112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422FE-56D0-2648-96A9-C2421AA3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D74705-2D3D-1647-9E25-A731C30C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5EE69-6B7A-7048-B6D3-A092270E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0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F9B6-0581-2949-A3DC-B1F64FA4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92CE6-25F6-9841-9A27-B9E80DF0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11BE2-1A62-BA42-B9C1-D810CD16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E0108-9160-984C-805F-D51D302B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9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6AD19-A080-DF4B-8126-59372127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BEFB6-3287-A445-AD44-977D955E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D766D-50ED-3D40-936F-060DF774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0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C186-F967-AA47-ADBF-CD1AFEDE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1AB80-77C7-3C42-9548-E334D6142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24AD8-3963-BF4D-A7BC-1EE529F32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EA8BB-3E60-114F-BE74-1ACF4DB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7492D-27B7-0E46-BF08-3BEA8052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A1B3E-0603-D842-94A8-BBBF3C92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326F-4729-C24E-AFF9-EAB11CB0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C90D9-55E0-2848-9D8C-ABC577248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26D44-75FA-974B-989D-1F11E4CAA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2D804-5F2F-7E4B-B487-36596B7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13D4F-12B6-A64C-9C86-BAFA137D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A0495-EF97-5946-BCC1-A01024BA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4A6D87-EE21-0944-A1AE-5969303E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67D7B-16A2-8B4F-87C2-011535E0E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C4AA-4431-F642-B6E1-EBDC331BB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B180-BF37-B642-9919-645EF23B4CAA}" type="datetimeFigureOut">
              <a:rPr lang="en-US" smtClean="0"/>
              <a:t>7/1/20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69C6-258C-684C-8954-292AAC685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13428-0DEE-DE4C-83B9-D23019AF8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F98BA-0397-AA43-B814-4EB83D09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82477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3939-1C5F-4A52-BCE6-E701BAB6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Measured Dimensions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FF98DD-3B39-4369-A4E8-C8DA338E5B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87701" y="1969754"/>
          <a:ext cx="6840986" cy="1932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0247">
                  <a:extLst>
                    <a:ext uri="{9D8B030D-6E8A-4147-A177-3AD203B41FA5}">
                      <a16:colId xmlns:a16="http://schemas.microsoft.com/office/drawing/2014/main" val="1583197255"/>
                    </a:ext>
                  </a:extLst>
                </a:gridCol>
                <a:gridCol w="1695080">
                  <a:extLst>
                    <a:ext uri="{9D8B030D-6E8A-4147-A177-3AD203B41FA5}">
                      <a16:colId xmlns:a16="http://schemas.microsoft.com/office/drawing/2014/main" val="664408772"/>
                    </a:ext>
                  </a:extLst>
                </a:gridCol>
                <a:gridCol w="1725412">
                  <a:extLst>
                    <a:ext uri="{9D8B030D-6E8A-4147-A177-3AD203B41FA5}">
                      <a16:colId xmlns:a16="http://schemas.microsoft.com/office/drawing/2014/main" val="1022032078"/>
                    </a:ext>
                  </a:extLst>
                </a:gridCol>
                <a:gridCol w="1710247">
                  <a:extLst>
                    <a:ext uri="{9D8B030D-6E8A-4147-A177-3AD203B41FA5}">
                      <a16:colId xmlns:a16="http://schemas.microsoft.com/office/drawing/2014/main" val="893994068"/>
                    </a:ext>
                  </a:extLst>
                </a:gridCol>
              </a:tblGrid>
              <a:tr h="4545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Initial Length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Initial Thickness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Initial Width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2256058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70/30 Brass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.036in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0.511in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4430722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Low Carbon Steel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.033in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0.510in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601207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6F36779-8CAB-419C-8318-3036C29D9CB3}"/>
              </a:ext>
            </a:extLst>
          </p:cNvPr>
          <p:cNvGraphicFramePr>
            <a:graphicFrameLocks/>
          </p:cNvGraphicFramePr>
          <p:nvPr/>
        </p:nvGraphicFramePr>
        <p:xfrm>
          <a:off x="2687701" y="4181045"/>
          <a:ext cx="6840986" cy="19328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10247">
                  <a:extLst>
                    <a:ext uri="{9D8B030D-6E8A-4147-A177-3AD203B41FA5}">
                      <a16:colId xmlns:a16="http://schemas.microsoft.com/office/drawing/2014/main" val="1583197255"/>
                    </a:ext>
                  </a:extLst>
                </a:gridCol>
                <a:gridCol w="1695080">
                  <a:extLst>
                    <a:ext uri="{9D8B030D-6E8A-4147-A177-3AD203B41FA5}">
                      <a16:colId xmlns:a16="http://schemas.microsoft.com/office/drawing/2014/main" val="664408772"/>
                    </a:ext>
                  </a:extLst>
                </a:gridCol>
                <a:gridCol w="1725412">
                  <a:extLst>
                    <a:ext uri="{9D8B030D-6E8A-4147-A177-3AD203B41FA5}">
                      <a16:colId xmlns:a16="http://schemas.microsoft.com/office/drawing/2014/main" val="1022032078"/>
                    </a:ext>
                  </a:extLst>
                </a:gridCol>
                <a:gridCol w="1710247">
                  <a:extLst>
                    <a:ext uri="{9D8B030D-6E8A-4147-A177-3AD203B41FA5}">
                      <a16:colId xmlns:a16="http://schemas.microsoft.com/office/drawing/2014/main" val="893994068"/>
                    </a:ext>
                  </a:extLst>
                </a:gridCol>
              </a:tblGrid>
              <a:tr h="45458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Final Length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Final Thickness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Final Width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2256058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70/30 Brass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2.480in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.026in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 4035in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4430722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Low Carbon Steel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2.797in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.028in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0.3465in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60120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D85CD0-FAB6-44EB-AE85-4F62873C4679}"/>
              </a:ext>
            </a:extLst>
          </p:cNvPr>
          <p:cNvSpPr txBox="1"/>
          <p:nvPr/>
        </p:nvSpPr>
        <p:spPr>
          <a:xfrm>
            <a:off x="3961662" y="6207670"/>
            <a:ext cx="442107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Thickness and width taken at fracture</a:t>
            </a:r>
          </a:p>
        </p:txBody>
      </p:sp>
    </p:spTree>
    <p:extLst>
      <p:ext uri="{BB962C8B-B14F-4D97-AF65-F5344CB8AC3E}">
        <p14:creationId xmlns:p14="http://schemas.microsoft.com/office/powerpoint/2010/main" val="219780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Montserrat</vt:lpstr>
      <vt:lpstr>Times New Roman</vt:lpstr>
      <vt:lpstr>Office Theme</vt:lpstr>
      <vt:lpstr>Focus</vt:lpstr>
      <vt:lpstr>Data: Measured Dimensions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Data: Measured Dimensions</dc:title>
  <dc:creator>Hammami Ep Kammoun, Farah</dc:creator>
  <cp:lastModifiedBy>Alkhoja, Omar W</cp:lastModifiedBy>
  <cp:revision>1</cp:revision>
  <dcterms:created xsi:type="dcterms:W3CDTF">2020-07-01T21:14:22Z</dcterms:created>
  <dcterms:modified xsi:type="dcterms:W3CDTF">2020-07-02T03:06:33Z</dcterms:modified>
</cp:coreProperties>
</file>